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1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6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6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6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08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5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26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45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8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2A55-EB76-47A6-A1AF-BA362AB58E59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1232-D6D7-436E-951A-4DF30F7804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5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934280" y="5627144"/>
            <a:ext cx="5143500" cy="289069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9896" y="318052"/>
            <a:ext cx="3518201" cy="854765"/>
          </a:xfrm>
        </p:spPr>
        <p:txBody>
          <a:bodyPr>
            <a:normAutofit/>
          </a:bodyPr>
          <a:lstStyle/>
          <a:p>
            <a:r>
              <a:rPr lang="ja-JP" altLang="ja-JP" sz="1050" dirty="0">
                <a:latin typeface="+mn-ea"/>
                <a:ea typeface="+mn-ea"/>
              </a:rPr>
              <a:t>バイオバンク審査結果通知書</a:t>
            </a:r>
            <a:r>
              <a:rPr lang="en-US" altLang="ja-JP" sz="1050" dirty="0">
                <a:latin typeface="+mn-ea"/>
                <a:ea typeface="+mn-ea"/>
              </a:rPr>
              <a:t/>
            </a:r>
            <a:br>
              <a:rPr lang="en-US" altLang="ja-JP" sz="1050" dirty="0">
                <a:latin typeface="+mn-ea"/>
                <a:ea typeface="+mn-ea"/>
              </a:rPr>
            </a:br>
            <a:r>
              <a:rPr lang="ja-JP" altLang="ja-JP" sz="1050" dirty="0">
                <a:latin typeface="+mn-ea"/>
                <a:ea typeface="+mn-ea"/>
              </a:rPr>
              <a:t/>
            </a:r>
            <a:br>
              <a:rPr lang="ja-JP" altLang="ja-JP" sz="1050" dirty="0">
                <a:latin typeface="+mn-ea"/>
                <a:ea typeface="+mn-ea"/>
              </a:rPr>
            </a:br>
            <a:endParaRPr kumimoji="1" lang="ja-JP" altLang="en-US" sz="105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2516" y="6003216"/>
            <a:ext cx="5143500" cy="533734"/>
          </a:xfrm>
        </p:spPr>
        <p:txBody>
          <a:bodyPr>
            <a:normAutofit/>
          </a:bodyPr>
          <a:lstStyle/>
          <a:p>
            <a:r>
              <a:rPr kumimoji="1" lang="ja-JP" altLang="en-US" sz="1200" dirty="0"/>
              <a:t>承認　　　　　条件付承認　　　　　不承認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170471" y="854443"/>
            <a:ext cx="3349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ja-JP" altLang="ja-JP" sz="1050" kern="100" dirty="0">
                <a:latin typeface="+mn-ea"/>
                <a:cs typeface="Times New Roman" panose="02020603050405020304" pitchFamily="18" charset="0"/>
              </a:rPr>
              <a:t>令和</a:t>
            </a:r>
            <a:r>
              <a:rPr lang="ja-JP" altLang="en-US" sz="105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050" kern="100" dirty="0" smtClean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ja-JP" altLang="en-US" sz="105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ja-JP" altLang="en-US" sz="105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</a:t>
            </a:r>
            <a:r>
              <a:rPr lang="ja-JP" altLang="ja-JP" sz="105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139" y="1172817"/>
            <a:ext cx="22263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>
                <a:latin typeface="+mn-ea"/>
              </a:rPr>
              <a:t>（申請者）</a:t>
            </a:r>
          </a:p>
          <a:p>
            <a:r>
              <a:rPr lang="ja-JP" altLang="en-US" sz="1050" dirty="0">
                <a:latin typeface="+mn-ea"/>
              </a:rPr>
              <a:t>　　</a:t>
            </a:r>
            <a:r>
              <a:rPr lang="ja-JP" altLang="ja-JP" sz="1050" dirty="0">
                <a:latin typeface="+mn-ea"/>
              </a:rPr>
              <a:t>　</a:t>
            </a:r>
            <a:r>
              <a:rPr lang="ja-JP" altLang="en-US" sz="1050" dirty="0">
                <a:latin typeface="+mn-ea"/>
              </a:rPr>
              <a:t>　　　</a:t>
            </a:r>
            <a:endParaRPr lang="en-US" altLang="ja-JP" sz="1050" dirty="0" smtClean="0">
              <a:latin typeface="+mn-ea"/>
            </a:endParaRPr>
          </a:p>
          <a:p>
            <a:endParaRPr lang="en-US" altLang="ja-JP" sz="1050" dirty="0">
              <a:latin typeface="+mn-ea"/>
            </a:endParaRPr>
          </a:p>
          <a:p>
            <a:r>
              <a:rPr lang="ja-JP" altLang="ja-JP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　　　　　　　　　　殿</a:t>
            </a:r>
            <a:r>
              <a:rPr lang="en-US" altLang="ja-JP" sz="1050" dirty="0"/>
              <a:t> </a:t>
            </a:r>
            <a:endParaRPr lang="ja-JP" altLang="ja-JP" sz="105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42360" y="1637399"/>
            <a:ext cx="27430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050" dirty="0" smtClean="0"/>
              <a:t>国立</a:t>
            </a:r>
            <a:r>
              <a:rPr lang="ja-JP" altLang="ja-JP" sz="1050" dirty="0"/>
              <a:t>長寿医療研究センター</a:t>
            </a:r>
          </a:p>
          <a:p>
            <a:r>
              <a:rPr lang="ja-JP" altLang="ja-JP" sz="1050" dirty="0"/>
              <a:t>　</a:t>
            </a:r>
            <a:r>
              <a:rPr lang="ja-JP" altLang="en-US" sz="1050" dirty="0"/>
              <a:t>　　　　　　　バイオバンク運営委員長</a:t>
            </a:r>
            <a:endParaRPr lang="ja-JP" altLang="ja-JP" sz="105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5433" y="2805927"/>
            <a:ext cx="53671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バイオバンク受付</a:t>
            </a:r>
            <a:r>
              <a:rPr lang="ja-JP" altLang="en-US" sz="1050" dirty="0">
                <a:latin typeface="+mn-ea"/>
              </a:rPr>
              <a:t>番号 </a:t>
            </a:r>
            <a:r>
              <a:rPr lang="en-US" altLang="ja-JP" sz="1050" dirty="0">
                <a:latin typeface="+mn-ea"/>
              </a:rPr>
              <a:t>:</a:t>
            </a:r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〇○○〇－〇</a:t>
            </a:r>
            <a:endParaRPr lang="en-US" altLang="ja-JP" sz="1050" dirty="0" smtClean="0">
              <a:latin typeface="+mn-ea"/>
            </a:endParaRPr>
          </a:p>
          <a:p>
            <a:endParaRPr lang="ja-JP" altLang="ja-JP" sz="1050" dirty="0" smtClean="0">
              <a:latin typeface="+mn-ea"/>
            </a:endParaRPr>
          </a:p>
          <a:p>
            <a:r>
              <a:rPr lang="ja-JP" altLang="ja-JP" sz="1050" dirty="0" smtClean="0"/>
              <a:t>課題名</a:t>
            </a:r>
            <a:r>
              <a:rPr lang="en-US" altLang="ja-JP" sz="1050" dirty="0" smtClean="0"/>
              <a:t> :</a:t>
            </a:r>
            <a:r>
              <a:rPr lang="ja-JP" altLang="ja-JP" sz="1050" dirty="0" smtClean="0"/>
              <a:t>　</a:t>
            </a:r>
            <a:r>
              <a:rPr lang="ja-JP" altLang="en-US" sz="1050" dirty="0" smtClean="0"/>
              <a:t>　　　　　　　　　　　　　　　　　　　　　　　　　　　　　　　　　　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　　　　　　　　　　　　　　　　</a:t>
            </a:r>
            <a:endParaRPr lang="en-US" altLang="ja-JP" sz="1050" dirty="0" smtClean="0"/>
          </a:p>
          <a:p>
            <a:endParaRPr lang="en-US" altLang="ja-JP" sz="1050" dirty="0" smtClean="0"/>
          </a:p>
          <a:p>
            <a:r>
              <a:rPr lang="ja-JP" altLang="ja-JP" sz="1050" dirty="0" smtClean="0"/>
              <a:t>申請者</a:t>
            </a:r>
            <a:r>
              <a:rPr lang="en-US" altLang="ja-JP" sz="1050" dirty="0" smtClean="0"/>
              <a:t> </a:t>
            </a:r>
            <a:r>
              <a:rPr lang="en-US" altLang="ja-JP" sz="1050" dirty="0"/>
              <a:t>:</a:t>
            </a:r>
            <a:r>
              <a:rPr lang="ja-JP" altLang="ja-JP" sz="1050" dirty="0"/>
              <a:t>　</a:t>
            </a:r>
            <a:r>
              <a:rPr lang="ja-JP" altLang="en-US" sz="1050" dirty="0" smtClean="0"/>
              <a:t>　　　　　　　　　　　</a:t>
            </a:r>
            <a:endParaRPr lang="en-US" altLang="ja-JP" sz="1050" dirty="0" smtClean="0"/>
          </a:p>
          <a:p>
            <a:endParaRPr lang="ja-JP" altLang="ja-JP" sz="1050" dirty="0"/>
          </a:p>
          <a:p>
            <a:r>
              <a:rPr lang="ja-JP" altLang="en-US" sz="1050" dirty="0">
                <a:latin typeface="+mn-ea"/>
              </a:rPr>
              <a:t>　</a:t>
            </a:r>
            <a:endParaRPr lang="ja-JP" altLang="ja-JP" sz="1050" dirty="0">
              <a:latin typeface="+mn-ea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842342" y="3866322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42342" y="3541640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836252" y="4678684"/>
            <a:ext cx="54963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/>
              <a:t>上記について、</a:t>
            </a:r>
            <a:r>
              <a:rPr lang="ja-JP" altLang="en-US" sz="1050" dirty="0"/>
              <a:t>メディカルゲノムセンター</a:t>
            </a:r>
            <a:r>
              <a:rPr lang="ja-JP" altLang="ja-JP" sz="1050" dirty="0"/>
              <a:t>バイオバンク運営規程、第</a:t>
            </a:r>
            <a:r>
              <a:rPr lang="en-US" altLang="ja-JP" sz="1050" dirty="0"/>
              <a:t>14</a:t>
            </a:r>
            <a:r>
              <a:rPr lang="ja-JP" altLang="ja-JP" sz="1050" dirty="0"/>
              <a:t>条二</a:t>
            </a:r>
            <a:endParaRPr lang="en-US" altLang="ja-JP" sz="1050" dirty="0"/>
          </a:p>
          <a:p>
            <a:r>
              <a:rPr lang="ja-JP" altLang="ja-JP" sz="1050" dirty="0"/>
              <a:t>によるバイオバンク</a:t>
            </a:r>
            <a:r>
              <a:rPr lang="ja-JP" altLang="ja-JP" sz="1050" dirty="0" smtClean="0"/>
              <a:t>運営</a:t>
            </a:r>
            <a:r>
              <a:rPr lang="ja-JP" altLang="en-US" sz="1050" dirty="0" smtClean="0"/>
              <a:t>委</a:t>
            </a:r>
            <a:r>
              <a:rPr lang="ja-JP" altLang="ja-JP" sz="1050" dirty="0" smtClean="0"/>
              <a:t>員会</a:t>
            </a:r>
            <a:r>
              <a:rPr lang="ja-JP" altLang="ja-JP" sz="1050" dirty="0"/>
              <a:t>の審査により下記の通り</a:t>
            </a:r>
            <a:r>
              <a:rPr lang="ja-JP" altLang="en-US" sz="1050" dirty="0"/>
              <a:t>決定</a:t>
            </a:r>
            <a:r>
              <a:rPr lang="ja-JP" altLang="ja-JP" sz="1050" dirty="0"/>
              <a:t>した。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35913" y="5301352"/>
            <a:ext cx="89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記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01273" y="7569622"/>
            <a:ext cx="110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備考</a:t>
            </a:r>
          </a:p>
        </p:txBody>
      </p:sp>
      <p:cxnSp>
        <p:nvCxnSpPr>
          <p:cNvPr id="33" name="直線コネクタ 32"/>
          <p:cNvCxnSpPr>
            <a:cxnSpLocks/>
          </p:cNvCxnSpPr>
          <p:nvPr/>
        </p:nvCxnSpPr>
        <p:spPr>
          <a:xfrm>
            <a:off x="934280" y="6771652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708300" y="5627144"/>
            <a:ext cx="0" cy="2890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049977" y="6078160"/>
            <a:ext cx="709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判定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16893" y="287729"/>
            <a:ext cx="13634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+mn-ea"/>
              </a:rPr>
              <a:t>様式</a:t>
            </a:r>
            <a:r>
              <a:rPr kumimoji="1" lang="en-US" altLang="ja-JP" sz="1050" dirty="0">
                <a:latin typeface="+mn-ea"/>
              </a:rPr>
              <a:t>11</a:t>
            </a:r>
            <a:endParaRPr kumimoji="1" lang="ja-JP" altLang="en-US" sz="1050" dirty="0">
              <a:latin typeface="+mn-ea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845657" y="3044685"/>
            <a:ext cx="2467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95A83DA-5FE8-EB4C-A75B-30F2B208BF1D}"/>
              </a:ext>
            </a:extLst>
          </p:cNvPr>
          <p:cNvSpPr/>
          <p:nvPr/>
        </p:nvSpPr>
        <p:spPr>
          <a:xfrm>
            <a:off x="1759393" y="6816803"/>
            <a:ext cx="40255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000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ja-JP" altLang="en-US" sz="10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1488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48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バイオバンク審査結果通知書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バイオバンク審査結果通知書</dc:title>
  <dc:creator>伊藤</dc:creator>
  <cp:lastModifiedBy>伊藤</cp:lastModifiedBy>
  <cp:revision>12</cp:revision>
  <dcterms:created xsi:type="dcterms:W3CDTF">2019-06-17T06:12:28Z</dcterms:created>
  <dcterms:modified xsi:type="dcterms:W3CDTF">2019-07-10T07:51:20Z</dcterms:modified>
</cp:coreProperties>
</file>