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07BC0-EF58-475E-87A9-7A94407CEB78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429B-4F14-45A4-89D1-99BA23928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47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07BC0-EF58-475E-87A9-7A94407CEB78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429B-4F14-45A4-89D1-99BA23928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67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07BC0-EF58-475E-87A9-7A94407CEB78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429B-4F14-45A4-89D1-99BA23928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504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07BC0-EF58-475E-87A9-7A94407CEB78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429B-4F14-45A4-89D1-99BA23928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195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07BC0-EF58-475E-87A9-7A94407CEB78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429B-4F14-45A4-89D1-99BA23928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459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07BC0-EF58-475E-87A9-7A94407CEB78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429B-4F14-45A4-89D1-99BA23928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867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07BC0-EF58-475E-87A9-7A94407CEB78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429B-4F14-45A4-89D1-99BA23928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78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07BC0-EF58-475E-87A9-7A94407CEB78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429B-4F14-45A4-89D1-99BA23928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24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07BC0-EF58-475E-87A9-7A94407CEB78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429B-4F14-45A4-89D1-99BA23928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851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07BC0-EF58-475E-87A9-7A94407CEB78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429B-4F14-45A4-89D1-99BA23928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422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07BC0-EF58-475E-87A9-7A94407CEB78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429B-4F14-45A4-89D1-99BA23928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633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07BC0-EF58-475E-87A9-7A94407CEB78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5429B-4F14-45A4-89D1-99BA23928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75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93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58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583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583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583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MouseComputer 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在宅連携医療部</dc:creator>
  <cp:lastModifiedBy>在宅連携医療部</cp:lastModifiedBy>
  <cp:revision>1</cp:revision>
  <dcterms:created xsi:type="dcterms:W3CDTF">2015-03-11T04:56:11Z</dcterms:created>
  <dcterms:modified xsi:type="dcterms:W3CDTF">2015-03-11T04:57:01Z</dcterms:modified>
</cp:coreProperties>
</file>