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2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82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4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46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6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16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01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76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9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30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31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F7EC-A534-4F9C-B4A7-4E1DB0ACBE0E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D1255-2E1C-4AEF-88A4-FF19B1089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96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画面に合わせる (4:3)</PresentationFormat>
  <Paragraphs>0</Paragraphs>
  <Slides>48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4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2015-03-11T04:48:03Z</dcterms:created>
  <dcterms:modified xsi:type="dcterms:W3CDTF">2015-03-11T04:56:00Z</dcterms:modified>
</cp:coreProperties>
</file>