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78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78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54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04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25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0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0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3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72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E0D6-4D46-410B-87C9-0B7AB37386BA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8527-8E9B-416F-888F-23ED5B60C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12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画面に合わせる (16:9)</PresentationFormat>
  <Paragraphs>0</Paragraphs>
  <Slides>57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5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2015-03-11T04:41:09Z</dcterms:created>
  <dcterms:modified xsi:type="dcterms:W3CDTF">2015-03-11T04:47:51Z</dcterms:modified>
</cp:coreProperties>
</file>