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44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64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59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67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61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5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7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88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18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47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C534-6FB3-47C7-B25C-2E1372619922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A265-909A-4F41-AF04-5B2FAF7FF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95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2015-02-27T06:41:52Z</dcterms:created>
  <dcterms:modified xsi:type="dcterms:W3CDTF">2017-11-22T01:27:36Z</dcterms:modified>
</cp:coreProperties>
</file>