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57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21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20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1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6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7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20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8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9535-5966-4ABF-8EE3-B0B71B747F1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7042-6ADE-40A8-8B31-6FED3FDBFD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4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2015-02-27T06:38:33Z</dcterms:created>
  <dcterms:modified xsi:type="dcterms:W3CDTF">2017-11-22T01:27:20Z</dcterms:modified>
</cp:coreProperties>
</file>