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-67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D37C-2107-467A-A6E3-AA89749B132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5122-EE12-470D-8CEF-F558D0801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23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D37C-2107-467A-A6E3-AA89749B132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5122-EE12-470D-8CEF-F558D0801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37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D37C-2107-467A-A6E3-AA89749B132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5122-EE12-470D-8CEF-F558D0801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49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D37C-2107-467A-A6E3-AA89749B132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5122-EE12-470D-8CEF-F558D0801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D37C-2107-467A-A6E3-AA89749B132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5122-EE12-470D-8CEF-F558D0801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89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D37C-2107-467A-A6E3-AA89749B132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5122-EE12-470D-8CEF-F558D0801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14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D37C-2107-467A-A6E3-AA89749B132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5122-EE12-470D-8CEF-F558D0801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63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D37C-2107-467A-A6E3-AA89749B132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5122-EE12-470D-8CEF-F558D0801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18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D37C-2107-467A-A6E3-AA89749B132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5122-EE12-470D-8CEF-F558D0801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75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D37C-2107-467A-A6E3-AA89749B132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5122-EE12-470D-8CEF-F558D0801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37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D37C-2107-467A-A6E3-AA89749B132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5122-EE12-470D-8CEF-F558D0801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1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6D37C-2107-467A-A6E3-AA89749B132C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E5122-EE12-470D-8CEF-F558D08010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51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0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画面に合わせる (16:9)</PresentationFormat>
  <Paragraphs>0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2015-02-27T06:35:40Z</dcterms:created>
  <dcterms:modified xsi:type="dcterms:W3CDTF">2017-11-22T01:26:58Z</dcterms:modified>
</cp:coreProperties>
</file>