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E1FC-FA13-4662-A3B5-A0B6EC42EA1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371F-A601-41F9-984B-82C6EFD4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4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E1FC-FA13-4662-A3B5-A0B6EC42EA1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371F-A601-41F9-984B-82C6EFD4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517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E1FC-FA13-4662-A3B5-A0B6EC42EA1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371F-A601-41F9-984B-82C6EFD4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312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E1FC-FA13-4662-A3B5-A0B6EC42EA1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371F-A601-41F9-984B-82C6EFD4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940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E1FC-FA13-4662-A3B5-A0B6EC42EA1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371F-A601-41F9-984B-82C6EFD4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190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E1FC-FA13-4662-A3B5-A0B6EC42EA1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371F-A601-41F9-984B-82C6EFD4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591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E1FC-FA13-4662-A3B5-A0B6EC42EA1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371F-A601-41F9-984B-82C6EFD4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565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E1FC-FA13-4662-A3B5-A0B6EC42EA1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371F-A601-41F9-984B-82C6EFD4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733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E1FC-FA13-4662-A3B5-A0B6EC42EA1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371F-A601-41F9-984B-82C6EFD4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628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E1FC-FA13-4662-A3B5-A0B6EC42EA1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371F-A601-41F9-984B-82C6EFD4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109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E1FC-FA13-4662-A3B5-A0B6EC42EA1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371F-A601-41F9-984B-82C6EFD4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1461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CE1FC-FA13-4662-A3B5-A0B6EC42EA1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F371F-A601-41F9-984B-82C6EFD4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20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96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35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35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35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35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35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35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35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35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35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35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35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35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35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35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35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35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35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35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3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35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35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画面に合わせる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zaitaku6</cp:lastModifiedBy>
  <cp:revision>2</cp:revision>
  <dcterms:created xsi:type="dcterms:W3CDTF">2015-02-27T06:32:53Z</dcterms:created>
  <dcterms:modified xsi:type="dcterms:W3CDTF">2017-11-22T01:26:39Z</dcterms:modified>
</cp:coreProperties>
</file>