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C328-B590-4657-A32B-C5FEE1F4F17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602B-CCA2-4F01-A156-EBE5AF6533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770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C328-B590-4657-A32B-C5FEE1F4F17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602B-CCA2-4F01-A156-EBE5AF6533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130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C328-B590-4657-A32B-C5FEE1F4F17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602B-CCA2-4F01-A156-EBE5AF6533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0127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C328-B590-4657-A32B-C5FEE1F4F17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602B-CCA2-4F01-A156-EBE5AF6533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144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C328-B590-4657-A32B-C5FEE1F4F17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602B-CCA2-4F01-A156-EBE5AF6533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01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C328-B590-4657-A32B-C5FEE1F4F17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602B-CCA2-4F01-A156-EBE5AF6533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39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C328-B590-4657-A32B-C5FEE1F4F17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602B-CCA2-4F01-A156-EBE5AF6533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1762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C328-B590-4657-A32B-C5FEE1F4F17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602B-CCA2-4F01-A156-EBE5AF6533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225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C328-B590-4657-A32B-C5FEE1F4F17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602B-CCA2-4F01-A156-EBE5AF6533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048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C328-B590-4657-A32B-C5FEE1F4F17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602B-CCA2-4F01-A156-EBE5AF6533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9688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C328-B590-4657-A32B-C5FEE1F4F17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602B-CCA2-4F01-A156-EBE5AF6533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676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CC328-B590-4657-A32B-C5FEE1F4F173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9602B-CCA2-4F01-A156-EBE5AF6533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483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75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9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9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9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9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9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9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9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9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9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9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9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9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9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9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9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9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9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9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9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9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9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9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9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画面に合わせる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5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zaitaku6</cp:lastModifiedBy>
  <cp:revision>2</cp:revision>
  <dcterms:created xsi:type="dcterms:W3CDTF">2015-02-27T06:28:31Z</dcterms:created>
  <dcterms:modified xsi:type="dcterms:W3CDTF">2017-11-22T01:26:23Z</dcterms:modified>
</cp:coreProperties>
</file>