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8E0-5D9F-4555-A437-0241D812778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6F5C-6FA5-4527-A1E5-48D923F86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4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8E0-5D9F-4555-A437-0241D812778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6F5C-6FA5-4527-A1E5-48D923F86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02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8E0-5D9F-4555-A437-0241D812778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6F5C-6FA5-4527-A1E5-48D923F86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58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8E0-5D9F-4555-A437-0241D812778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6F5C-6FA5-4527-A1E5-48D923F86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0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8E0-5D9F-4555-A437-0241D812778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6F5C-6FA5-4527-A1E5-48D923F86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10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8E0-5D9F-4555-A437-0241D812778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6F5C-6FA5-4527-A1E5-48D923F86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33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8E0-5D9F-4555-A437-0241D812778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6F5C-6FA5-4527-A1E5-48D923F86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9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8E0-5D9F-4555-A437-0241D812778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6F5C-6FA5-4527-A1E5-48D923F86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29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8E0-5D9F-4555-A437-0241D812778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6F5C-6FA5-4527-A1E5-48D923F86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01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8E0-5D9F-4555-A437-0241D812778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6F5C-6FA5-4527-A1E5-48D923F86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93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8E0-5D9F-4555-A437-0241D812778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6F5C-6FA5-4527-A1E5-48D923F86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22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38E0-5D9F-4555-A437-0241D812778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D6F5C-6FA5-4527-A1E5-48D923F86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2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5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画面に合わせる (4:3)</PresentationFormat>
  <Paragraphs>0</Paragraphs>
  <Slides>37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2015-02-27T06:24:02Z</dcterms:created>
  <dcterms:modified xsi:type="dcterms:W3CDTF">2017-11-22T01:26:01Z</dcterms:modified>
</cp:coreProperties>
</file>