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8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92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06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28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83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9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00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34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14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48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D732-0134-4BE0-B640-6B15FB1EA1F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66C18-E335-448C-8652-F9355CF755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2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3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2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画面に合わせる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2015-02-27T06:19:29Z</dcterms:created>
  <dcterms:modified xsi:type="dcterms:W3CDTF">2017-11-22T01:25:40Z</dcterms:modified>
</cp:coreProperties>
</file>