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4448-DBCB-431F-8EF3-2369CFD39FC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ACD9-2112-42FC-8B34-2B964F94D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4448-DBCB-431F-8EF3-2369CFD39FC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ACD9-2112-42FC-8B34-2B964F94D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19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4448-DBCB-431F-8EF3-2369CFD39FC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ACD9-2112-42FC-8B34-2B964F94D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05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4448-DBCB-431F-8EF3-2369CFD39FC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ACD9-2112-42FC-8B34-2B964F94D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87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4448-DBCB-431F-8EF3-2369CFD39FC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ACD9-2112-42FC-8B34-2B964F94D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43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4448-DBCB-431F-8EF3-2369CFD39FC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ACD9-2112-42FC-8B34-2B964F94D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00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4448-DBCB-431F-8EF3-2369CFD39FC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ACD9-2112-42FC-8B34-2B964F94D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83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4448-DBCB-431F-8EF3-2369CFD39FC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ACD9-2112-42FC-8B34-2B964F94D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07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4448-DBCB-431F-8EF3-2369CFD39FC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ACD9-2112-42FC-8B34-2B964F94D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02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4448-DBCB-431F-8EF3-2369CFD39FC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ACD9-2112-42FC-8B34-2B964F94D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5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4448-DBCB-431F-8EF3-2369CFD39FC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ACD9-2112-42FC-8B34-2B964F94D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77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4448-DBCB-431F-8EF3-2369CFD39FC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ACD9-2112-42FC-8B34-2B964F94D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28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0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9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9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9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9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9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9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9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9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画面に合わせる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2015-02-27T06:17:52Z</dcterms:created>
  <dcterms:modified xsi:type="dcterms:W3CDTF">2017-11-22T01:25:18Z</dcterms:modified>
</cp:coreProperties>
</file>