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3F6C-A74C-41AD-AAB9-E22686247382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F6FA-D768-4594-B595-733674928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7544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3F6C-A74C-41AD-AAB9-E22686247382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F6FA-D768-4594-B595-733674928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01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3F6C-A74C-41AD-AAB9-E22686247382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F6FA-D768-4594-B595-733674928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9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3F6C-A74C-41AD-AAB9-E22686247382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F6FA-D768-4594-B595-733674928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307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3F6C-A74C-41AD-AAB9-E22686247382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F6FA-D768-4594-B595-733674928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67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3F6C-A74C-41AD-AAB9-E22686247382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F6FA-D768-4594-B595-733674928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47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3F6C-A74C-41AD-AAB9-E22686247382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F6FA-D768-4594-B595-733674928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342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3F6C-A74C-41AD-AAB9-E22686247382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F6FA-D768-4594-B595-733674928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23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3F6C-A74C-41AD-AAB9-E22686247382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F6FA-D768-4594-B595-733674928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00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3F6C-A74C-41AD-AAB9-E22686247382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F6FA-D768-4594-B595-733674928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004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3F6C-A74C-41AD-AAB9-E22686247382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F6FA-D768-4594-B595-733674928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30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83F6C-A74C-41AD-AAB9-E22686247382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BF6FA-D768-4594-B595-733674928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81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32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9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9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9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9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9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9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9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9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9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9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9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9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9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9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9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9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9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9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9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9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9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91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9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9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9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9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9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9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9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9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9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9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9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画面に合わせる (4:3)</PresentationFormat>
  <Paragraphs>0</Paragraphs>
  <Slides>35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36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zaitaku6</cp:lastModifiedBy>
  <cp:revision>2</cp:revision>
  <dcterms:created xsi:type="dcterms:W3CDTF">2015-02-27T06:12:25Z</dcterms:created>
  <dcterms:modified xsi:type="dcterms:W3CDTF">2017-11-22T01:25:01Z</dcterms:modified>
</cp:coreProperties>
</file>