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2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44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35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92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54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78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20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6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69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92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07BA8-098A-4112-A2DB-B194DAFC3DF6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1EE6-1E34-4FEF-99B1-E0444AB046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64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0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2015-02-27T06:03:06Z</dcterms:created>
  <dcterms:modified xsi:type="dcterms:W3CDTF">2017-11-22T01:24:39Z</dcterms:modified>
</cp:coreProperties>
</file>