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727E-78DB-475D-86FB-04674C3B55C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D8C2-A9B5-49BB-842E-19D14BDEA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42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727E-78DB-475D-86FB-04674C3B55C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D8C2-A9B5-49BB-842E-19D14BDEA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3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727E-78DB-475D-86FB-04674C3B55C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D8C2-A9B5-49BB-842E-19D14BDEA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51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727E-78DB-475D-86FB-04674C3B55C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D8C2-A9B5-49BB-842E-19D14BDEA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09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727E-78DB-475D-86FB-04674C3B55C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D8C2-A9B5-49BB-842E-19D14BDEA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187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727E-78DB-475D-86FB-04674C3B55C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D8C2-A9B5-49BB-842E-19D14BDEA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11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727E-78DB-475D-86FB-04674C3B55C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D8C2-A9B5-49BB-842E-19D14BDEA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82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727E-78DB-475D-86FB-04674C3B55C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D8C2-A9B5-49BB-842E-19D14BDEA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79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727E-78DB-475D-86FB-04674C3B55C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D8C2-A9B5-49BB-842E-19D14BDEA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02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727E-78DB-475D-86FB-04674C3B55C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D8C2-A9B5-49BB-842E-19D14BDEA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36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727E-78DB-475D-86FB-04674C3B55C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D8C2-A9B5-49BB-842E-19D14BDEA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47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4727E-78DB-475D-86FB-04674C3B55C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4D8C2-A9B5-49BB-842E-19D14BDEA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05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06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2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2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2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2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2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2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2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2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2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2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2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画面に合わせる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3</cp:revision>
  <dcterms:created xsi:type="dcterms:W3CDTF">2015-02-26T07:55:07Z</dcterms:created>
  <dcterms:modified xsi:type="dcterms:W3CDTF">2017-11-22T01:24:21Z</dcterms:modified>
</cp:coreProperties>
</file>