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2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96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97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04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98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78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5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71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16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63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09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15DA-F2A6-42D8-854D-F7E3E04F309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73C4-DD3E-4360-82EF-12E3DC1684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76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0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画面に合わせる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2015-02-26T07:06:42Z</dcterms:created>
  <dcterms:modified xsi:type="dcterms:W3CDTF">2017-11-22T01:24:04Z</dcterms:modified>
</cp:coreProperties>
</file>