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86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24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0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90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86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3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87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3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68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46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83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B95F-5EA1-4436-A6AA-6BA2FB7CC6AD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53469-11A6-4919-87E1-1E743ABD44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03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2015-02-26T07:03:32Z</dcterms:created>
  <dcterms:modified xsi:type="dcterms:W3CDTF">2017-11-22T01:23:27Z</dcterms:modified>
</cp:coreProperties>
</file>