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6" d="100"/>
          <a:sy n="106" d="100"/>
        </p:scale>
        <p:origin x="-166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75A7E-5A3F-41A6-A930-1E314FAFE20D}" type="datetimeFigureOut">
              <a:rPr kumimoji="1" lang="ja-JP" altLang="en-US" smtClean="0"/>
              <a:t>2017/11/22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1AFDA-8E68-464F-A450-1111AD728C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2858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75A7E-5A3F-41A6-A930-1E314FAFE20D}" type="datetimeFigureOut">
              <a:rPr kumimoji="1" lang="ja-JP" altLang="en-US" smtClean="0"/>
              <a:t>2017/11/22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1AFDA-8E68-464F-A450-1111AD728C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0678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75A7E-5A3F-41A6-A930-1E314FAFE20D}" type="datetimeFigureOut">
              <a:rPr kumimoji="1" lang="ja-JP" altLang="en-US" smtClean="0"/>
              <a:t>2017/11/22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1AFDA-8E68-464F-A450-1111AD728C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8343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75A7E-5A3F-41A6-A930-1E314FAFE20D}" type="datetimeFigureOut">
              <a:rPr kumimoji="1" lang="ja-JP" altLang="en-US" smtClean="0"/>
              <a:t>2017/11/22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1AFDA-8E68-464F-A450-1111AD728C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8853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75A7E-5A3F-41A6-A930-1E314FAFE20D}" type="datetimeFigureOut">
              <a:rPr kumimoji="1" lang="ja-JP" altLang="en-US" smtClean="0"/>
              <a:t>2017/11/22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1AFDA-8E68-464F-A450-1111AD728C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1985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75A7E-5A3F-41A6-A930-1E314FAFE20D}" type="datetimeFigureOut">
              <a:rPr kumimoji="1" lang="ja-JP" altLang="en-US" smtClean="0"/>
              <a:t>2017/11/22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1AFDA-8E68-464F-A450-1111AD728C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0556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75A7E-5A3F-41A6-A930-1E314FAFE20D}" type="datetimeFigureOut">
              <a:rPr kumimoji="1" lang="ja-JP" altLang="en-US" smtClean="0"/>
              <a:t>2017/11/22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1AFDA-8E68-464F-A450-1111AD728C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5665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75A7E-5A3F-41A6-A930-1E314FAFE20D}" type="datetimeFigureOut">
              <a:rPr kumimoji="1" lang="ja-JP" altLang="en-US" smtClean="0"/>
              <a:t>2017/11/22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1AFDA-8E68-464F-A450-1111AD728C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93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75A7E-5A3F-41A6-A930-1E314FAFE20D}" type="datetimeFigureOut">
              <a:rPr kumimoji="1" lang="ja-JP" altLang="en-US" smtClean="0"/>
              <a:t>2017/11/22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1AFDA-8E68-464F-A450-1111AD728C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71395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75A7E-5A3F-41A6-A930-1E314FAFE20D}" type="datetimeFigureOut">
              <a:rPr kumimoji="1" lang="ja-JP" altLang="en-US" smtClean="0"/>
              <a:t>2017/11/22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1AFDA-8E68-464F-A450-1111AD728C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7664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75A7E-5A3F-41A6-A930-1E314FAFE20D}" type="datetimeFigureOut">
              <a:rPr kumimoji="1" lang="ja-JP" altLang="en-US" smtClean="0"/>
              <a:t>2017/11/22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1AFDA-8E68-464F-A450-1111AD728C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0796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875A7E-5A3F-41A6-A930-1E314FAFE20D}" type="datetimeFigureOut">
              <a:rPr kumimoji="1" lang="ja-JP" altLang="en-US" smtClean="0"/>
              <a:t>2017/11/22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81AFDA-8E68-464F-A450-1111AD728C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77959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8102"/>
            <a:ext cx="9144000" cy="6461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7903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8102"/>
            <a:ext cx="9144000" cy="6461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0584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8102"/>
            <a:ext cx="9144000" cy="6461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0584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8102"/>
            <a:ext cx="9144000" cy="6461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0584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8102"/>
            <a:ext cx="9144000" cy="6461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0584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8102"/>
            <a:ext cx="9144000" cy="6461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0584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8102"/>
            <a:ext cx="9144000" cy="6461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0584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8102"/>
            <a:ext cx="9144000" cy="6461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0584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8102"/>
            <a:ext cx="9144000" cy="6461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0584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8102"/>
            <a:ext cx="9144000" cy="6461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0584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8102"/>
            <a:ext cx="9144000" cy="6461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0584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8102"/>
            <a:ext cx="9144000" cy="6461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0584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8102"/>
            <a:ext cx="9144000" cy="6461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0584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8102"/>
            <a:ext cx="9144000" cy="6461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0584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8102"/>
            <a:ext cx="9144000" cy="6461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0584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8102"/>
            <a:ext cx="9144000" cy="6461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0584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8102"/>
            <a:ext cx="9144000" cy="6461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0584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8102"/>
            <a:ext cx="9144000" cy="6461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0584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画面に合わせる (4:3)</PresentationFormat>
  <Paragraphs>0</Paragraphs>
  <Slides>18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18</vt:i4>
      </vt:variant>
    </vt:vector>
  </HeadingPairs>
  <TitlesOfParts>
    <vt:vector size="19" baseType="lpstr">
      <vt:lpstr>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MouseComputer PC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在宅連携医療部</dc:creator>
  <cp:lastModifiedBy>zaitaku6</cp:lastModifiedBy>
  <cp:revision>2</cp:revision>
  <dcterms:created xsi:type="dcterms:W3CDTF">2015-02-26T07:00:58Z</dcterms:created>
  <dcterms:modified xsi:type="dcterms:W3CDTF">2017-11-22T01:23:43Z</dcterms:modified>
</cp:coreProperties>
</file>