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8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60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71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28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79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84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50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0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96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15AA-BFB8-4ACC-A36B-C5574414BED1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EA97-FA2E-48A3-BEB7-5485EEB5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8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1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画面に合わせる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3</cp:revision>
  <dcterms:created xsi:type="dcterms:W3CDTF">2015-02-26T06:45:37Z</dcterms:created>
  <dcterms:modified xsi:type="dcterms:W3CDTF">2017-11-22T01:22:51Z</dcterms:modified>
</cp:coreProperties>
</file>