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74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78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36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83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54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69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28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48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40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82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B4DD-DB73-4EA6-8E63-FF246BB20BB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92C9-18FA-49D2-AE08-185108D84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77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2015-02-26T06:41:47Z</dcterms:created>
  <dcterms:modified xsi:type="dcterms:W3CDTF">2017-11-22T01:22:30Z</dcterms:modified>
</cp:coreProperties>
</file>