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993B-6C30-4B36-85C8-35C1BB336F94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C751-CBC8-4E38-9219-A74376C82D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663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993B-6C30-4B36-85C8-35C1BB336F94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C751-CBC8-4E38-9219-A74376C82D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8065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993B-6C30-4B36-85C8-35C1BB336F94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C751-CBC8-4E38-9219-A74376C82D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1567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993B-6C30-4B36-85C8-35C1BB336F94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C751-CBC8-4E38-9219-A74376C82D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6901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993B-6C30-4B36-85C8-35C1BB336F94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C751-CBC8-4E38-9219-A74376C82D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223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993B-6C30-4B36-85C8-35C1BB336F94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C751-CBC8-4E38-9219-A74376C82D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726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993B-6C30-4B36-85C8-35C1BB336F94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C751-CBC8-4E38-9219-A74376C82D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984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993B-6C30-4B36-85C8-35C1BB336F94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C751-CBC8-4E38-9219-A74376C82D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3517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993B-6C30-4B36-85C8-35C1BB336F94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C751-CBC8-4E38-9219-A74376C82D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7633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993B-6C30-4B36-85C8-35C1BB336F94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C751-CBC8-4E38-9219-A74376C82D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1390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2993B-6C30-4B36-85C8-35C1BB336F94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C751-CBC8-4E38-9219-A74376C82D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1832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2993B-6C30-4B36-85C8-35C1BB336F94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C751-CBC8-4E38-9219-A74376C82D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366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102"/>
            <a:ext cx="9144000" cy="646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82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102"/>
            <a:ext cx="9144000" cy="646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05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102"/>
            <a:ext cx="9144000" cy="646179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102"/>
            <a:ext cx="9144000" cy="646179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102"/>
            <a:ext cx="9144000" cy="646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05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102"/>
            <a:ext cx="9144000" cy="646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05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102"/>
            <a:ext cx="9144000" cy="646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05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102"/>
            <a:ext cx="9144000" cy="646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05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102"/>
            <a:ext cx="9144000" cy="646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05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102"/>
            <a:ext cx="9144000" cy="646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05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102"/>
            <a:ext cx="9144000" cy="646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05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102"/>
            <a:ext cx="9144000" cy="646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05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102"/>
            <a:ext cx="9144000" cy="646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05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102"/>
            <a:ext cx="9144000" cy="646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05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102"/>
            <a:ext cx="9144000" cy="646179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102"/>
            <a:ext cx="9144000" cy="646179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102"/>
            <a:ext cx="9144000" cy="646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05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102"/>
            <a:ext cx="9144000" cy="646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05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102"/>
            <a:ext cx="9144000" cy="646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05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102"/>
            <a:ext cx="9144000" cy="646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05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102"/>
            <a:ext cx="9144000" cy="646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05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102"/>
            <a:ext cx="9144000" cy="646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05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102"/>
            <a:ext cx="9144000" cy="646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05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102"/>
            <a:ext cx="9144000" cy="646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05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102"/>
            <a:ext cx="9144000" cy="646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05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画面に合わせる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2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在宅連携医療部</dc:creator>
  <cp:lastModifiedBy>zaitaku6</cp:lastModifiedBy>
  <cp:revision>2</cp:revision>
  <dcterms:created xsi:type="dcterms:W3CDTF">2015-02-26T06:38:26Z</dcterms:created>
  <dcterms:modified xsi:type="dcterms:W3CDTF">2017-11-22T01:22:10Z</dcterms:modified>
</cp:coreProperties>
</file>