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119A-BE47-4D0E-BA1A-09151714E7C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A7AC-9757-4DD8-A80F-B7F538809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2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119A-BE47-4D0E-BA1A-09151714E7C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A7AC-9757-4DD8-A80F-B7F538809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1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119A-BE47-4D0E-BA1A-09151714E7C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A7AC-9757-4DD8-A80F-B7F538809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10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119A-BE47-4D0E-BA1A-09151714E7C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A7AC-9757-4DD8-A80F-B7F538809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87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119A-BE47-4D0E-BA1A-09151714E7C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A7AC-9757-4DD8-A80F-B7F538809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87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119A-BE47-4D0E-BA1A-09151714E7C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A7AC-9757-4DD8-A80F-B7F538809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01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119A-BE47-4D0E-BA1A-09151714E7C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A7AC-9757-4DD8-A80F-B7F538809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3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119A-BE47-4D0E-BA1A-09151714E7C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A7AC-9757-4DD8-A80F-B7F538809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92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119A-BE47-4D0E-BA1A-09151714E7C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A7AC-9757-4DD8-A80F-B7F538809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48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119A-BE47-4D0E-BA1A-09151714E7C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A7AC-9757-4DD8-A80F-B7F538809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86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119A-BE47-4D0E-BA1A-09151714E7C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A7AC-9757-4DD8-A80F-B7F538809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69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119A-BE47-4D0E-BA1A-09151714E7C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A7AC-9757-4DD8-A80F-B7F538809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6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画面に合わせる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2015-03-03T03:55:22Z</dcterms:created>
  <dcterms:modified xsi:type="dcterms:W3CDTF">2017-11-22T01:21:31Z</dcterms:modified>
</cp:coreProperties>
</file>