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A8C-BEED-4D23-A98E-2A7BB27A7838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037A-122B-4D15-AF83-60F9B3B30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85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A8C-BEED-4D23-A98E-2A7BB27A7838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037A-122B-4D15-AF83-60F9B3B30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86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A8C-BEED-4D23-A98E-2A7BB27A7838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037A-122B-4D15-AF83-60F9B3B30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83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A8C-BEED-4D23-A98E-2A7BB27A7838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037A-122B-4D15-AF83-60F9B3B30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06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A8C-BEED-4D23-A98E-2A7BB27A7838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037A-122B-4D15-AF83-60F9B3B30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89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A8C-BEED-4D23-A98E-2A7BB27A7838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037A-122B-4D15-AF83-60F9B3B30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09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A8C-BEED-4D23-A98E-2A7BB27A7838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037A-122B-4D15-AF83-60F9B3B30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78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A8C-BEED-4D23-A98E-2A7BB27A7838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037A-122B-4D15-AF83-60F9B3B30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8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A8C-BEED-4D23-A98E-2A7BB27A7838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037A-122B-4D15-AF83-60F9B3B30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38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A8C-BEED-4D23-A98E-2A7BB27A7838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037A-122B-4D15-AF83-60F9B3B30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55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9A8C-BEED-4D23-A98E-2A7BB27A7838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037A-122B-4D15-AF83-60F9B3B30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30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9A8C-BEED-4D23-A98E-2A7BB27A7838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037A-122B-4D15-AF83-60F9B3B30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06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7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74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画面に合わせる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2015-02-26T06:35:32Z</dcterms:created>
  <dcterms:modified xsi:type="dcterms:W3CDTF">2017-11-22T01:21:11Z</dcterms:modified>
</cp:coreProperties>
</file>