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6" d="100"/>
          <a:sy n="106" d="100"/>
        </p:scale>
        <p:origin x="-166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A7E5-31AA-4816-916D-2A0EEDBCCEC3}" type="datetimeFigureOut">
              <a:rPr kumimoji="1" lang="ja-JP" altLang="en-US" smtClean="0"/>
              <a:t>2017/11/22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1289-3968-4B1A-955A-7BA654098F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2289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A7E5-31AA-4816-916D-2A0EEDBCCEC3}" type="datetimeFigureOut">
              <a:rPr kumimoji="1" lang="ja-JP" altLang="en-US" smtClean="0"/>
              <a:t>2017/11/22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1289-3968-4B1A-955A-7BA654098F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9295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A7E5-31AA-4816-916D-2A0EEDBCCEC3}" type="datetimeFigureOut">
              <a:rPr kumimoji="1" lang="ja-JP" altLang="en-US" smtClean="0"/>
              <a:t>2017/11/22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1289-3968-4B1A-955A-7BA654098F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12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A7E5-31AA-4816-916D-2A0EEDBCCEC3}" type="datetimeFigureOut">
              <a:rPr kumimoji="1" lang="ja-JP" altLang="en-US" smtClean="0"/>
              <a:t>2017/11/22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1289-3968-4B1A-955A-7BA654098F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6323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A7E5-31AA-4816-916D-2A0EEDBCCEC3}" type="datetimeFigureOut">
              <a:rPr kumimoji="1" lang="ja-JP" altLang="en-US" smtClean="0"/>
              <a:t>2017/11/22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1289-3968-4B1A-955A-7BA654098F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7566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A7E5-31AA-4816-916D-2A0EEDBCCEC3}" type="datetimeFigureOut">
              <a:rPr kumimoji="1" lang="ja-JP" altLang="en-US" smtClean="0"/>
              <a:t>2017/11/22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1289-3968-4B1A-955A-7BA654098F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7780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A7E5-31AA-4816-916D-2A0EEDBCCEC3}" type="datetimeFigureOut">
              <a:rPr kumimoji="1" lang="ja-JP" altLang="en-US" smtClean="0"/>
              <a:t>2017/11/22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1289-3968-4B1A-955A-7BA654098F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4646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A7E5-31AA-4816-916D-2A0EEDBCCEC3}" type="datetimeFigureOut">
              <a:rPr kumimoji="1" lang="ja-JP" altLang="en-US" smtClean="0"/>
              <a:t>2017/11/22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1289-3968-4B1A-955A-7BA654098F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3326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A7E5-31AA-4816-916D-2A0EEDBCCEC3}" type="datetimeFigureOut">
              <a:rPr kumimoji="1" lang="ja-JP" altLang="en-US" smtClean="0"/>
              <a:t>2017/11/22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1289-3968-4B1A-955A-7BA654098F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9680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A7E5-31AA-4816-916D-2A0EEDBCCEC3}" type="datetimeFigureOut">
              <a:rPr kumimoji="1" lang="ja-JP" altLang="en-US" smtClean="0"/>
              <a:t>2017/11/22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1289-3968-4B1A-955A-7BA654098F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3898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A7E5-31AA-4816-916D-2A0EEDBCCEC3}" type="datetimeFigureOut">
              <a:rPr kumimoji="1" lang="ja-JP" altLang="en-US" smtClean="0"/>
              <a:t>2017/11/22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1289-3968-4B1A-955A-7BA654098F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8925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EA7E5-31AA-4816-916D-2A0EEDBCCEC3}" type="datetimeFigureOut">
              <a:rPr kumimoji="1" lang="ja-JP" altLang="en-US" smtClean="0"/>
              <a:t>2017/11/22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81289-3968-4B1A-955A-7BA654098F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4931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56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6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画面に合わせる (4:3)</PresentationFormat>
  <Paragraphs>0</Paragraphs>
  <Slides>83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83</vt:i4>
      </vt:variant>
    </vt:vector>
  </HeadingPairs>
  <TitlesOfParts>
    <vt:vector size="84" baseType="lpstr"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MouseComputer PC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在宅連携医療部</dc:creator>
  <cp:lastModifiedBy>zaitaku6</cp:lastModifiedBy>
  <cp:revision>2</cp:revision>
  <dcterms:created xsi:type="dcterms:W3CDTF">2015-02-26T06:04:41Z</dcterms:created>
  <dcterms:modified xsi:type="dcterms:W3CDTF">2017-11-22T01:20:48Z</dcterms:modified>
</cp:coreProperties>
</file>