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8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7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20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42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32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01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16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8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63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9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A682-B39B-40EE-87E8-FA1AA717FB0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4D12-F8A8-4FA6-8BF2-C706A2A8F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6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8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2015-02-26T06:02:34Z</dcterms:created>
  <dcterms:modified xsi:type="dcterms:W3CDTF">2017-11-22T01:20:16Z</dcterms:modified>
</cp:coreProperties>
</file>