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A79C-8E7E-4C4E-90C3-14788720CCAF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477B-F469-411F-A24E-983C020A92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0844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A79C-8E7E-4C4E-90C3-14788720CCAF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477B-F469-411F-A24E-983C020A92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4223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A79C-8E7E-4C4E-90C3-14788720CCAF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477B-F469-411F-A24E-983C020A92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2937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A79C-8E7E-4C4E-90C3-14788720CCAF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477B-F469-411F-A24E-983C020A92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1496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A79C-8E7E-4C4E-90C3-14788720CCAF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477B-F469-411F-A24E-983C020A92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2609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A79C-8E7E-4C4E-90C3-14788720CCAF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477B-F469-411F-A24E-983C020A92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4831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A79C-8E7E-4C4E-90C3-14788720CCAF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477B-F469-411F-A24E-983C020A92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865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A79C-8E7E-4C4E-90C3-14788720CCAF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477B-F469-411F-A24E-983C020A92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5922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A79C-8E7E-4C4E-90C3-14788720CCAF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477B-F469-411F-A24E-983C020A92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7720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A79C-8E7E-4C4E-90C3-14788720CCAF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477B-F469-411F-A24E-983C020A92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2415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A79C-8E7E-4C4E-90C3-14788720CCAF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477B-F469-411F-A24E-983C020A92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399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6A79C-8E7E-4C4E-90C3-14788720CCAF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C477B-F469-411F-A24E-983C020A92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348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51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1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1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1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1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1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1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1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1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1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1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1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1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1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1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1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1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1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1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11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11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1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11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11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11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11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11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11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11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11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11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11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1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11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11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11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11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11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11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11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11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1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1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1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1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1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1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画面に合わせる (4:3)</PresentationFormat>
  <Paragraphs>0</Paragraphs>
  <Slides>47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47</vt:i4>
      </vt:variant>
    </vt:vector>
  </HeadingPairs>
  <TitlesOfParts>
    <vt:vector size="48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MouseComputer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在宅連携医療部</dc:creator>
  <cp:lastModifiedBy>zaitaku6</cp:lastModifiedBy>
  <cp:revision>2</cp:revision>
  <dcterms:created xsi:type="dcterms:W3CDTF">2015-02-26T05:56:27Z</dcterms:created>
  <dcterms:modified xsi:type="dcterms:W3CDTF">2017-11-22T01:19:50Z</dcterms:modified>
</cp:coreProperties>
</file>