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00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04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72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18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4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0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2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18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0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4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02A2-891D-4A87-87A8-EB7CD0945F5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BFE6-5B63-414A-85B5-ECA0FC9F8E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07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6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2015-02-26T05:53:50Z</dcterms:created>
  <dcterms:modified xsi:type="dcterms:W3CDTF">2017-11-22T01:19:23Z</dcterms:modified>
</cp:coreProperties>
</file>