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6" d="100"/>
          <a:sy n="106" d="100"/>
        </p:scale>
        <p:origin x="-166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4B9B3-1BE6-472E-9AF4-12C1170E6DF3}" type="datetimeFigureOut">
              <a:rPr kumimoji="1" lang="ja-JP" altLang="en-US" smtClean="0"/>
              <a:t>2017/11/22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B3079-1898-4BBA-A0C1-ECC0DBF2FE2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83278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4B9B3-1BE6-472E-9AF4-12C1170E6DF3}" type="datetimeFigureOut">
              <a:rPr kumimoji="1" lang="ja-JP" altLang="en-US" smtClean="0"/>
              <a:t>2017/11/22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B3079-1898-4BBA-A0C1-ECC0DBF2FE2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3082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4B9B3-1BE6-472E-9AF4-12C1170E6DF3}" type="datetimeFigureOut">
              <a:rPr kumimoji="1" lang="ja-JP" altLang="en-US" smtClean="0"/>
              <a:t>2017/11/22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B3079-1898-4BBA-A0C1-ECC0DBF2FE2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6313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4B9B3-1BE6-472E-9AF4-12C1170E6DF3}" type="datetimeFigureOut">
              <a:rPr kumimoji="1" lang="ja-JP" altLang="en-US" smtClean="0"/>
              <a:t>2017/11/22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B3079-1898-4BBA-A0C1-ECC0DBF2FE2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9777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4B9B3-1BE6-472E-9AF4-12C1170E6DF3}" type="datetimeFigureOut">
              <a:rPr kumimoji="1" lang="ja-JP" altLang="en-US" smtClean="0"/>
              <a:t>2017/11/22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B3079-1898-4BBA-A0C1-ECC0DBF2FE2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8644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4B9B3-1BE6-472E-9AF4-12C1170E6DF3}" type="datetimeFigureOut">
              <a:rPr kumimoji="1" lang="ja-JP" altLang="en-US" smtClean="0"/>
              <a:t>2017/11/22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B3079-1898-4BBA-A0C1-ECC0DBF2FE2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3622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4B9B3-1BE6-472E-9AF4-12C1170E6DF3}" type="datetimeFigureOut">
              <a:rPr kumimoji="1" lang="ja-JP" altLang="en-US" smtClean="0"/>
              <a:t>2017/11/22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B3079-1898-4BBA-A0C1-ECC0DBF2FE2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068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4B9B3-1BE6-472E-9AF4-12C1170E6DF3}" type="datetimeFigureOut">
              <a:rPr kumimoji="1" lang="ja-JP" altLang="en-US" smtClean="0"/>
              <a:t>2017/11/22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B3079-1898-4BBA-A0C1-ECC0DBF2FE2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4741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4B9B3-1BE6-472E-9AF4-12C1170E6DF3}" type="datetimeFigureOut">
              <a:rPr kumimoji="1" lang="ja-JP" altLang="en-US" smtClean="0"/>
              <a:t>2017/11/22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B3079-1898-4BBA-A0C1-ECC0DBF2FE2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9814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4B9B3-1BE6-472E-9AF4-12C1170E6DF3}" type="datetimeFigureOut">
              <a:rPr kumimoji="1" lang="ja-JP" altLang="en-US" smtClean="0"/>
              <a:t>2017/11/22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B3079-1898-4BBA-A0C1-ECC0DBF2FE2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4456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4B9B3-1BE6-472E-9AF4-12C1170E6DF3}" type="datetimeFigureOut">
              <a:rPr kumimoji="1" lang="ja-JP" altLang="en-US" smtClean="0"/>
              <a:t>2017/11/22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B3079-1898-4BBA-A0C1-ECC0DBF2FE2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5727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84B9B3-1BE6-472E-9AF4-12C1170E6DF3}" type="datetimeFigureOut">
              <a:rPr kumimoji="1" lang="ja-JP" altLang="en-US" smtClean="0"/>
              <a:t>2017/11/22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4B3079-1898-4BBA-A0C1-ECC0DBF2FE2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6408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7899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4832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4832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4832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4832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4832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4832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4832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4832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4832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4832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4832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4832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4832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4832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4832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4832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4832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4832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4832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4832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483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4832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4832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4832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4832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4832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4832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4832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0</Words>
  <Application>Microsoft Office PowerPoint</Application>
  <PresentationFormat>画面に合わせる (4:3)</PresentationFormat>
  <Paragraphs>0</Paragraphs>
  <Slides>29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29</vt:i4>
      </vt:variant>
    </vt:vector>
  </HeadingPairs>
  <TitlesOfParts>
    <vt:vector size="30" baseType="lpstr">
      <vt:lpstr>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MouseComputer PC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在宅連携医療部</dc:creator>
  <cp:lastModifiedBy>zaitaku6</cp:lastModifiedBy>
  <cp:revision>4</cp:revision>
  <dcterms:created xsi:type="dcterms:W3CDTF">2015-02-26T03:40:48Z</dcterms:created>
  <dcterms:modified xsi:type="dcterms:W3CDTF">2017-11-22T01:17:27Z</dcterms:modified>
</cp:coreProperties>
</file>