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ABB0-EE73-4B08-A435-6A427E596F3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3B1A-6370-498A-974F-4BF1A1E98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90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ABB0-EE73-4B08-A435-6A427E596F3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3B1A-6370-498A-974F-4BF1A1E98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64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ABB0-EE73-4B08-A435-6A427E596F3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3B1A-6370-498A-974F-4BF1A1E98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85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ABB0-EE73-4B08-A435-6A427E596F3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3B1A-6370-498A-974F-4BF1A1E98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07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ABB0-EE73-4B08-A435-6A427E596F3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3B1A-6370-498A-974F-4BF1A1E98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ABB0-EE73-4B08-A435-6A427E596F3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3B1A-6370-498A-974F-4BF1A1E98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69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ABB0-EE73-4B08-A435-6A427E596F3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3B1A-6370-498A-974F-4BF1A1E98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53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ABB0-EE73-4B08-A435-6A427E596F3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3B1A-6370-498A-974F-4BF1A1E98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78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ABB0-EE73-4B08-A435-6A427E596F3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3B1A-6370-498A-974F-4BF1A1E98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72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ABB0-EE73-4B08-A435-6A427E596F3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3B1A-6370-498A-974F-4BF1A1E98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15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ABB0-EE73-4B08-A435-6A427E596F3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3B1A-6370-498A-974F-4BF1A1E98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752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6ABB0-EE73-4B08-A435-6A427E596F3E}" type="datetimeFigureOut">
              <a:rPr kumimoji="1" lang="ja-JP" altLang="en-US" smtClean="0"/>
              <a:t>2017/11/22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03B1A-6370-498A-974F-4BF1A1E980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29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01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5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5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5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5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5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5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6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画面に合わせる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zaitaku6</cp:lastModifiedBy>
  <cp:revision>2</cp:revision>
  <dcterms:created xsi:type="dcterms:W3CDTF">2015-02-26T03:38:36Z</dcterms:created>
  <dcterms:modified xsi:type="dcterms:W3CDTF">2017-11-22T01:16:26Z</dcterms:modified>
</cp:coreProperties>
</file>