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74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69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4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93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2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89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9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3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64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10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03E1-6BA3-47CE-A4C4-8F20C50B118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365D-BD70-4484-BFCD-FBFB8A979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5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画面に合わせる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2015-02-26T03:30:48Z</dcterms:created>
  <dcterms:modified xsi:type="dcterms:W3CDTF">2017-11-22T01:14:29Z</dcterms:modified>
</cp:coreProperties>
</file>