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2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99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5856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85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48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65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7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576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477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80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57D5A-2B4D-4970-B345-4F282DFE4237}" type="datetimeFigureOut">
              <a:rPr kumimoji="1" lang="ja-JP" altLang="en-US" smtClean="0"/>
              <a:t>2013/10/11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4D36-C89C-4912-94EA-5F87F08B0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29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4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6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6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5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1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" y="5460"/>
            <a:ext cx="9121009" cy="684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04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2</cp:revision>
  <dcterms:created xsi:type="dcterms:W3CDTF">2013-10-11T04:57:49Z</dcterms:created>
  <dcterms:modified xsi:type="dcterms:W3CDTF">2013-10-11T04:59:12Z</dcterms:modified>
</cp:coreProperties>
</file>