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22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94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9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35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5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79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53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62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36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18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86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CB1E-362E-46B5-9A8D-CABCA0E17E6D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6C50-0350-4657-A401-4688A7C5A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5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1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6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2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2</cp:revision>
  <dcterms:created xsi:type="dcterms:W3CDTF">2013-10-11T05:04:49Z</dcterms:created>
  <dcterms:modified xsi:type="dcterms:W3CDTF">2013-10-11T05:06:30Z</dcterms:modified>
</cp:coreProperties>
</file>