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7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F7E4-E077-417C-BD19-DEBC0F99FF3B}" type="datetimeFigureOut">
              <a:rPr kumimoji="1" lang="ja-JP" altLang="en-US" smtClean="0"/>
              <a:t>2013/10/11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ADBE0-A88D-48B6-81CD-1B1FCC9017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82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F7E4-E077-417C-BD19-DEBC0F99FF3B}" type="datetimeFigureOut">
              <a:rPr kumimoji="1" lang="ja-JP" altLang="en-US" smtClean="0"/>
              <a:t>2013/10/11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ADBE0-A88D-48B6-81CD-1B1FCC9017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299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F7E4-E077-417C-BD19-DEBC0F99FF3B}" type="datetimeFigureOut">
              <a:rPr kumimoji="1" lang="ja-JP" altLang="en-US" smtClean="0"/>
              <a:t>2013/10/11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ADBE0-A88D-48B6-81CD-1B1FCC9017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0269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F7E4-E077-417C-BD19-DEBC0F99FF3B}" type="datetimeFigureOut">
              <a:rPr kumimoji="1" lang="ja-JP" altLang="en-US" smtClean="0"/>
              <a:t>2013/10/11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ADBE0-A88D-48B6-81CD-1B1FCC9017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879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F7E4-E077-417C-BD19-DEBC0F99FF3B}" type="datetimeFigureOut">
              <a:rPr kumimoji="1" lang="ja-JP" altLang="en-US" smtClean="0"/>
              <a:t>2013/10/11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ADBE0-A88D-48B6-81CD-1B1FCC9017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033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F7E4-E077-417C-BD19-DEBC0F99FF3B}" type="datetimeFigureOut">
              <a:rPr kumimoji="1" lang="ja-JP" altLang="en-US" smtClean="0"/>
              <a:t>2013/10/11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ADBE0-A88D-48B6-81CD-1B1FCC9017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34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F7E4-E077-417C-BD19-DEBC0F99FF3B}" type="datetimeFigureOut">
              <a:rPr kumimoji="1" lang="ja-JP" altLang="en-US" smtClean="0"/>
              <a:t>2013/10/11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ADBE0-A88D-48B6-81CD-1B1FCC9017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21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F7E4-E077-417C-BD19-DEBC0F99FF3B}" type="datetimeFigureOut">
              <a:rPr kumimoji="1" lang="ja-JP" altLang="en-US" smtClean="0"/>
              <a:t>2013/10/11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ADBE0-A88D-48B6-81CD-1B1FCC9017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787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F7E4-E077-417C-BD19-DEBC0F99FF3B}" type="datetimeFigureOut">
              <a:rPr kumimoji="1" lang="ja-JP" altLang="en-US" smtClean="0"/>
              <a:t>2013/10/11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ADBE0-A88D-48B6-81CD-1B1FCC9017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032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F7E4-E077-417C-BD19-DEBC0F99FF3B}" type="datetimeFigureOut">
              <a:rPr kumimoji="1" lang="ja-JP" altLang="en-US" smtClean="0"/>
              <a:t>2013/10/11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ADBE0-A88D-48B6-81CD-1B1FCC9017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605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F7E4-E077-417C-BD19-DEBC0F99FF3B}" type="datetimeFigureOut">
              <a:rPr kumimoji="1" lang="ja-JP" altLang="en-US" smtClean="0"/>
              <a:t>2013/10/11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ADBE0-A88D-48B6-81CD-1B1FCC9017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158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EF7E4-E077-417C-BD19-DEBC0F99FF3B}" type="datetimeFigureOut">
              <a:rPr kumimoji="1" lang="ja-JP" altLang="en-US" smtClean="0"/>
              <a:t>2013/10/11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ADBE0-A88D-48B6-81CD-1B1FCC9017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779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5" y="5460"/>
            <a:ext cx="9121009" cy="684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221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5" y="5460"/>
            <a:ext cx="9121009" cy="684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316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5" y="5460"/>
            <a:ext cx="9121009" cy="684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68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5" y="5460"/>
            <a:ext cx="9121009" cy="684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971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5" y="5460"/>
            <a:ext cx="9121009" cy="684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19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画面に合わせる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MouseComputer 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在宅連携医療部</dc:creator>
  <cp:lastModifiedBy>在宅連携医療部</cp:lastModifiedBy>
  <cp:revision>2</cp:revision>
  <dcterms:created xsi:type="dcterms:W3CDTF">2013-10-11T05:01:29Z</dcterms:created>
  <dcterms:modified xsi:type="dcterms:W3CDTF">2013-10-11T05:02:37Z</dcterms:modified>
</cp:coreProperties>
</file>