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7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190C-7603-4635-8970-AA4D3658CF6A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DF52-879E-4F91-853B-181248B78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24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190C-7603-4635-8970-AA4D3658CF6A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DF52-879E-4F91-853B-181248B78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01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190C-7603-4635-8970-AA4D3658CF6A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DF52-879E-4F91-853B-181248B78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7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190C-7603-4635-8970-AA4D3658CF6A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DF52-879E-4F91-853B-181248B78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00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190C-7603-4635-8970-AA4D3658CF6A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DF52-879E-4F91-853B-181248B78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590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190C-7603-4635-8970-AA4D3658CF6A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DF52-879E-4F91-853B-181248B78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13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190C-7603-4635-8970-AA4D3658CF6A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DF52-879E-4F91-853B-181248B78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779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190C-7603-4635-8970-AA4D3658CF6A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DF52-879E-4F91-853B-181248B78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63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190C-7603-4635-8970-AA4D3658CF6A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DF52-879E-4F91-853B-181248B78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668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190C-7603-4635-8970-AA4D3658CF6A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DF52-879E-4F91-853B-181248B78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98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190C-7603-4635-8970-AA4D3658CF6A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DF52-879E-4F91-853B-181248B78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511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4190C-7603-4635-8970-AA4D3658CF6A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9DF52-879E-4F91-853B-181248B78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44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" y="5460"/>
            <a:ext cx="9121009" cy="68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883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" y="5460"/>
            <a:ext cx="9121009" cy="68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195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" y="5460"/>
            <a:ext cx="9121009" cy="68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78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" y="5460"/>
            <a:ext cx="9121009" cy="68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714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" y="5460"/>
            <a:ext cx="9121009" cy="68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324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" y="5460"/>
            <a:ext cx="9121009" cy="68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409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" y="5460"/>
            <a:ext cx="9121009" cy="68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26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" y="5460"/>
            <a:ext cx="9121009" cy="68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569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" y="5460"/>
            <a:ext cx="9121009" cy="68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34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在宅連携医療部</dc:creator>
  <cp:lastModifiedBy>在宅連携医療部</cp:lastModifiedBy>
  <cp:revision>2</cp:revision>
  <dcterms:created xsi:type="dcterms:W3CDTF">2013-10-11T04:59:36Z</dcterms:created>
  <dcterms:modified xsi:type="dcterms:W3CDTF">2013-10-11T05:01:12Z</dcterms:modified>
</cp:coreProperties>
</file>