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37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56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75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64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62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88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8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4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51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72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A8B7-1827-46E3-B665-4123C39B14C3}" type="datetimeFigureOut">
              <a:rPr kumimoji="1" lang="ja-JP" altLang="en-US" smtClean="0"/>
              <a:t>2017/11/28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7AE2-4EBC-4138-8319-534150E06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1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1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6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7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1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画面に合わせる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4</cp:revision>
  <dcterms:created xsi:type="dcterms:W3CDTF">2013-10-11T04:28:41Z</dcterms:created>
  <dcterms:modified xsi:type="dcterms:W3CDTF">2017-11-28T05:43:04Z</dcterms:modified>
</cp:coreProperties>
</file>