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56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62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35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45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31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7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53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80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30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29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56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B7357-18B7-4080-B62B-7AE3E1E3B964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F450-7CE6-4599-A0F3-EDC0E0DD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195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84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2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1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9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0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1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5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03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8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6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9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02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画面に合わせる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MouseComputer 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在宅連携医療部</dc:creator>
  <cp:lastModifiedBy>zaitaku6</cp:lastModifiedBy>
  <cp:revision>5</cp:revision>
  <dcterms:created xsi:type="dcterms:W3CDTF">2013-10-11T05:18:50Z</dcterms:created>
  <dcterms:modified xsi:type="dcterms:W3CDTF">2018-01-12T02:38:14Z</dcterms:modified>
</cp:coreProperties>
</file>