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4" y="-7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48D6-F4B3-4DE2-8EB7-8DDAD7E4233A}" type="datetimeFigureOut">
              <a:rPr kumimoji="1" lang="ja-JP" altLang="en-US" smtClean="0"/>
              <a:t>2018/1/12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4937F-B50D-4CE5-96C0-32F552970A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504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48D6-F4B3-4DE2-8EB7-8DDAD7E4233A}" type="datetimeFigureOut">
              <a:rPr kumimoji="1" lang="ja-JP" altLang="en-US" smtClean="0"/>
              <a:t>2018/1/12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4937F-B50D-4CE5-96C0-32F552970A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4369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48D6-F4B3-4DE2-8EB7-8DDAD7E4233A}" type="datetimeFigureOut">
              <a:rPr kumimoji="1" lang="ja-JP" altLang="en-US" smtClean="0"/>
              <a:t>2018/1/12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4937F-B50D-4CE5-96C0-32F552970A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49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48D6-F4B3-4DE2-8EB7-8DDAD7E4233A}" type="datetimeFigureOut">
              <a:rPr kumimoji="1" lang="ja-JP" altLang="en-US" smtClean="0"/>
              <a:t>2018/1/12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4937F-B50D-4CE5-96C0-32F552970A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1027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48D6-F4B3-4DE2-8EB7-8DDAD7E4233A}" type="datetimeFigureOut">
              <a:rPr kumimoji="1" lang="ja-JP" altLang="en-US" smtClean="0"/>
              <a:t>2018/1/12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4937F-B50D-4CE5-96C0-32F552970A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453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48D6-F4B3-4DE2-8EB7-8DDAD7E4233A}" type="datetimeFigureOut">
              <a:rPr kumimoji="1" lang="ja-JP" altLang="en-US" smtClean="0"/>
              <a:t>2018/1/12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4937F-B50D-4CE5-96C0-32F552970A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027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48D6-F4B3-4DE2-8EB7-8DDAD7E4233A}" type="datetimeFigureOut">
              <a:rPr kumimoji="1" lang="ja-JP" altLang="en-US" smtClean="0"/>
              <a:t>2018/1/12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4937F-B50D-4CE5-96C0-32F552970A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8033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48D6-F4B3-4DE2-8EB7-8DDAD7E4233A}" type="datetimeFigureOut">
              <a:rPr kumimoji="1" lang="ja-JP" altLang="en-US" smtClean="0"/>
              <a:t>2018/1/12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4937F-B50D-4CE5-96C0-32F552970A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3155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48D6-F4B3-4DE2-8EB7-8DDAD7E4233A}" type="datetimeFigureOut">
              <a:rPr kumimoji="1" lang="ja-JP" altLang="en-US" smtClean="0"/>
              <a:t>2018/1/12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4937F-B50D-4CE5-96C0-32F552970A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6274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48D6-F4B3-4DE2-8EB7-8DDAD7E4233A}" type="datetimeFigureOut">
              <a:rPr kumimoji="1" lang="ja-JP" altLang="en-US" smtClean="0"/>
              <a:t>2018/1/12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4937F-B50D-4CE5-96C0-32F552970A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126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48D6-F4B3-4DE2-8EB7-8DDAD7E4233A}" type="datetimeFigureOut">
              <a:rPr kumimoji="1" lang="ja-JP" altLang="en-US" smtClean="0"/>
              <a:t>2018/1/12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4937F-B50D-4CE5-96C0-32F552970A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3502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F48D6-F4B3-4DE2-8EB7-8DDAD7E4233A}" type="datetimeFigureOut">
              <a:rPr kumimoji="1" lang="ja-JP" altLang="en-US" smtClean="0"/>
              <a:t>2018/1/12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4937F-B50D-4CE5-96C0-32F552970A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555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40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73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73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02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19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12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24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68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72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90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26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29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418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4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43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07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60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56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29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53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73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66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11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89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18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289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56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588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78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2636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763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90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64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816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092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650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25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3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588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006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544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3920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88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29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41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49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08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" y="5460"/>
            <a:ext cx="9121009" cy="684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8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画面に合わせる (4:3)</PresentationFormat>
  <Paragraphs>0</Paragraphs>
  <Slides>49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50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MouseComputer 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在宅連携医療部</dc:creator>
  <cp:lastModifiedBy>zaitaku6</cp:lastModifiedBy>
  <cp:revision>14</cp:revision>
  <dcterms:created xsi:type="dcterms:W3CDTF">2013-10-11T05:06:50Z</dcterms:created>
  <dcterms:modified xsi:type="dcterms:W3CDTF">2018-01-12T02:46:03Z</dcterms:modified>
</cp:coreProperties>
</file>