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6C57-76CF-4E29-A273-30576C20E554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2AAE-7128-4157-935F-CE0550FFD5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02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6C57-76CF-4E29-A273-30576C20E554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2AAE-7128-4157-935F-CE0550FFD5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9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6C57-76CF-4E29-A273-30576C20E554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2AAE-7128-4157-935F-CE0550FFD5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55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6C57-76CF-4E29-A273-30576C20E554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2AAE-7128-4157-935F-CE0550FFD5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657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6C57-76CF-4E29-A273-30576C20E554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2AAE-7128-4157-935F-CE0550FFD5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52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6C57-76CF-4E29-A273-30576C20E554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2AAE-7128-4157-935F-CE0550FFD5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752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6C57-76CF-4E29-A273-30576C20E554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2AAE-7128-4157-935F-CE0550FFD5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928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6C57-76CF-4E29-A273-30576C20E554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2AAE-7128-4157-935F-CE0550FFD5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57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6C57-76CF-4E29-A273-30576C20E554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2AAE-7128-4157-935F-CE0550FFD5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521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6C57-76CF-4E29-A273-30576C20E554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2AAE-7128-4157-935F-CE0550FFD5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21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6C57-76CF-4E29-A273-30576C20E554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2AAE-7128-4157-935F-CE0550FFD5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70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A6C57-76CF-4E29-A273-30576C20E554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92AAE-7128-4157-935F-CE0550FFD5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3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263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48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48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48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48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48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4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4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4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4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48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48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48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48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画面に合わせる (4:3)</PresentationFormat>
  <Paragraphs>0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MouseComputer 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在宅連携医療部</dc:creator>
  <cp:lastModifiedBy>在宅連携医療部</cp:lastModifiedBy>
  <cp:revision>1</cp:revision>
  <dcterms:created xsi:type="dcterms:W3CDTF">2015-03-03T01:40:21Z</dcterms:created>
  <dcterms:modified xsi:type="dcterms:W3CDTF">2015-03-03T01:47:02Z</dcterms:modified>
</cp:coreProperties>
</file>