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1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9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57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60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25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9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6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75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0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68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55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9467-5D2B-4B40-BECC-D79872E4CD6C}" type="datetimeFigureOut">
              <a:rPr kumimoji="1" lang="ja-JP" altLang="en-US" smtClean="0"/>
              <a:t>2015/4/28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E4D19-1251-4D8F-A432-0ADD23DEAA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画面に合わせる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2015-04-27T23:56:32Z</dcterms:created>
  <dcterms:modified xsi:type="dcterms:W3CDTF">2015-04-28T00:05:58Z</dcterms:modified>
</cp:coreProperties>
</file>