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54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8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98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6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32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79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22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0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86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9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52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5A9E3-74A3-4C00-8DCA-A66C1D6AC4A2}" type="datetimeFigureOut">
              <a:rPr kumimoji="1" lang="ja-JP" altLang="en-US" smtClean="0"/>
              <a:t>2015/3/3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05AC-9EE4-4097-B6E3-D82B4FB97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1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0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2015-03-03T01:33:58Z</dcterms:created>
  <dcterms:modified xsi:type="dcterms:W3CDTF">2015-03-03T01:35:39Z</dcterms:modified>
</cp:coreProperties>
</file>