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6" d="100"/>
          <a:sy n="106" d="100"/>
        </p:scale>
        <p:origin x="-16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BA173-01BE-486E-9553-0314037C2750}" type="datetimeFigureOut">
              <a:rPr kumimoji="1" lang="ja-JP" altLang="en-US" smtClean="0"/>
              <a:t>2015/3/3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D6459-58DD-4584-AFF9-8DEEA0CD5B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836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BA173-01BE-486E-9553-0314037C2750}" type="datetimeFigureOut">
              <a:rPr kumimoji="1" lang="ja-JP" altLang="en-US" smtClean="0"/>
              <a:t>2015/3/3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D6459-58DD-4584-AFF9-8DEEA0CD5B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0319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BA173-01BE-486E-9553-0314037C2750}" type="datetimeFigureOut">
              <a:rPr kumimoji="1" lang="ja-JP" altLang="en-US" smtClean="0"/>
              <a:t>2015/3/3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D6459-58DD-4584-AFF9-8DEEA0CD5B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6664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BA173-01BE-486E-9553-0314037C2750}" type="datetimeFigureOut">
              <a:rPr kumimoji="1" lang="ja-JP" altLang="en-US" smtClean="0"/>
              <a:t>2015/3/3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D6459-58DD-4584-AFF9-8DEEA0CD5B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0812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BA173-01BE-486E-9553-0314037C2750}" type="datetimeFigureOut">
              <a:rPr kumimoji="1" lang="ja-JP" altLang="en-US" smtClean="0"/>
              <a:t>2015/3/3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D6459-58DD-4584-AFF9-8DEEA0CD5B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0649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BA173-01BE-486E-9553-0314037C2750}" type="datetimeFigureOut">
              <a:rPr kumimoji="1" lang="ja-JP" altLang="en-US" smtClean="0"/>
              <a:t>2015/3/3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D6459-58DD-4584-AFF9-8DEEA0CD5B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4219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BA173-01BE-486E-9553-0314037C2750}" type="datetimeFigureOut">
              <a:rPr kumimoji="1" lang="ja-JP" altLang="en-US" smtClean="0"/>
              <a:t>2015/3/3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D6459-58DD-4584-AFF9-8DEEA0CD5B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7901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BA173-01BE-486E-9553-0314037C2750}" type="datetimeFigureOut">
              <a:rPr kumimoji="1" lang="ja-JP" altLang="en-US" smtClean="0"/>
              <a:t>2015/3/3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D6459-58DD-4584-AFF9-8DEEA0CD5B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6493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BA173-01BE-486E-9553-0314037C2750}" type="datetimeFigureOut">
              <a:rPr kumimoji="1" lang="ja-JP" altLang="en-US" smtClean="0"/>
              <a:t>2015/3/3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D6459-58DD-4584-AFF9-8DEEA0CD5B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2618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BA173-01BE-486E-9553-0314037C2750}" type="datetimeFigureOut">
              <a:rPr kumimoji="1" lang="ja-JP" altLang="en-US" smtClean="0"/>
              <a:t>2015/3/3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D6459-58DD-4584-AFF9-8DEEA0CD5B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6582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BA173-01BE-486E-9553-0314037C2750}" type="datetimeFigureOut">
              <a:rPr kumimoji="1" lang="ja-JP" altLang="en-US" smtClean="0"/>
              <a:t>2015/3/3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D6459-58DD-4584-AFF9-8DEEA0CD5B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8088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3BA173-01BE-486E-9553-0314037C2750}" type="datetimeFigureOut">
              <a:rPr kumimoji="1" lang="ja-JP" altLang="en-US" smtClean="0"/>
              <a:t>2015/3/3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9D6459-58DD-4584-AFF9-8DEEA0CD5B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9849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2543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0694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06941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06941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06941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06941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画面に合わせる (4:3)</PresentationFormat>
  <Paragraphs>0</Paragraphs>
  <Slides>6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7" baseType="lpstr"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MouseComputer PC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在宅連携医療部</dc:creator>
  <cp:lastModifiedBy>在宅連携医療部</cp:lastModifiedBy>
  <cp:revision>1</cp:revision>
  <dcterms:created xsi:type="dcterms:W3CDTF">2015-03-03T01:26:52Z</dcterms:created>
  <dcterms:modified xsi:type="dcterms:W3CDTF">2015-03-03T01:28:29Z</dcterms:modified>
</cp:coreProperties>
</file>