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0FF-DF25-4D90-9075-139F1D5F7C96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ED8-44C4-48ED-BF5B-A5C45DDD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29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0FF-DF25-4D90-9075-139F1D5F7C96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ED8-44C4-48ED-BF5B-A5C45DDD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95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0FF-DF25-4D90-9075-139F1D5F7C96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ED8-44C4-48ED-BF5B-A5C45DDD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88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0FF-DF25-4D90-9075-139F1D5F7C96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ED8-44C4-48ED-BF5B-A5C45DDD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13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0FF-DF25-4D90-9075-139F1D5F7C96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ED8-44C4-48ED-BF5B-A5C45DDD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59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0FF-DF25-4D90-9075-139F1D5F7C96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ED8-44C4-48ED-BF5B-A5C45DDD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10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0FF-DF25-4D90-9075-139F1D5F7C96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ED8-44C4-48ED-BF5B-A5C45DDD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31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0FF-DF25-4D90-9075-139F1D5F7C96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ED8-44C4-48ED-BF5B-A5C45DDD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59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0FF-DF25-4D90-9075-139F1D5F7C96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ED8-44C4-48ED-BF5B-A5C45DDD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05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0FF-DF25-4D90-9075-139F1D5F7C96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ED8-44C4-48ED-BF5B-A5C45DDD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87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0FF-DF25-4D90-9075-139F1D5F7C96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ED8-44C4-48ED-BF5B-A5C45DDD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21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6B0FF-DF25-4D90-9075-139F1D5F7C96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8EED8-44C4-48ED-BF5B-A5C45DDD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2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99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9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9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93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93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93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93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93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93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MouseComputer 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在宅連携医療部</dc:creator>
  <cp:lastModifiedBy>在宅連携医療部</cp:lastModifiedBy>
  <cp:revision>1</cp:revision>
  <dcterms:created xsi:type="dcterms:W3CDTF">2015-03-03T01:24:45Z</dcterms:created>
  <dcterms:modified xsi:type="dcterms:W3CDTF">2015-03-03T01:26:44Z</dcterms:modified>
</cp:coreProperties>
</file>