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6B0FF-DF25-4D90-9075-139F1D5F7C96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EED8-44C4-48ED-BF5B-A5C45DDD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29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6B0FF-DF25-4D90-9075-139F1D5F7C96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EED8-44C4-48ED-BF5B-A5C45DDD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956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6B0FF-DF25-4D90-9075-139F1D5F7C96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EED8-44C4-48ED-BF5B-A5C45DDD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88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6B0FF-DF25-4D90-9075-139F1D5F7C96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EED8-44C4-48ED-BF5B-A5C45DDD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7133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6B0FF-DF25-4D90-9075-139F1D5F7C96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EED8-44C4-48ED-BF5B-A5C45DDD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593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6B0FF-DF25-4D90-9075-139F1D5F7C96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EED8-44C4-48ED-BF5B-A5C45DDD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106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6B0FF-DF25-4D90-9075-139F1D5F7C96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EED8-44C4-48ED-BF5B-A5C45DDD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319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6B0FF-DF25-4D90-9075-139F1D5F7C96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EED8-44C4-48ED-BF5B-A5C45DDD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595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6B0FF-DF25-4D90-9075-139F1D5F7C96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EED8-44C4-48ED-BF5B-A5C45DDD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058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6B0FF-DF25-4D90-9075-139F1D5F7C96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EED8-44C4-48ED-BF5B-A5C45DDD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879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6B0FF-DF25-4D90-9075-139F1D5F7C96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EED8-44C4-48ED-BF5B-A5C45DDD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215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6B0FF-DF25-4D90-9075-139F1D5F7C96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8EED8-44C4-48ED-BF5B-A5C45DDD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827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996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93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93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93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93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93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93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93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93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画面に合わせる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MouseComputer 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在宅連携医療部</dc:creator>
  <cp:lastModifiedBy>在宅連携医療部</cp:lastModifiedBy>
  <cp:revision>1</cp:revision>
  <dcterms:created xsi:type="dcterms:W3CDTF">2015-03-03T01:24:45Z</dcterms:created>
  <dcterms:modified xsi:type="dcterms:W3CDTF">2015-03-03T01:26:44Z</dcterms:modified>
</cp:coreProperties>
</file>