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4807-2804-40FA-BCBA-E65DA81B4721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D777-8B75-4DFA-9AD9-BE28BA8D4C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42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4807-2804-40FA-BCBA-E65DA81B4721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D777-8B75-4DFA-9AD9-BE28BA8D4C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98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4807-2804-40FA-BCBA-E65DA81B4721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D777-8B75-4DFA-9AD9-BE28BA8D4C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47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4807-2804-40FA-BCBA-E65DA81B4721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D777-8B75-4DFA-9AD9-BE28BA8D4C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54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4807-2804-40FA-BCBA-E65DA81B4721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D777-8B75-4DFA-9AD9-BE28BA8D4C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30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4807-2804-40FA-BCBA-E65DA81B4721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D777-8B75-4DFA-9AD9-BE28BA8D4C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80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4807-2804-40FA-BCBA-E65DA81B4721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D777-8B75-4DFA-9AD9-BE28BA8D4C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08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4807-2804-40FA-BCBA-E65DA81B4721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D777-8B75-4DFA-9AD9-BE28BA8D4C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65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4807-2804-40FA-BCBA-E65DA81B4721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D777-8B75-4DFA-9AD9-BE28BA8D4C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04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4807-2804-40FA-BCBA-E65DA81B4721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D777-8B75-4DFA-9AD9-BE28BA8D4C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66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4807-2804-40FA-BCBA-E65DA81B4721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D777-8B75-4DFA-9AD9-BE28BA8D4C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36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84807-2804-40FA-BCBA-E65DA81B4721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D777-8B75-4DFA-9AD9-BE28BA8D4C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08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4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画面に合わせる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2015-03-03T01:11:35Z</dcterms:created>
  <dcterms:modified xsi:type="dcterms:W3CDTF">2015-03-03T01:16:23Z</dcterms:modified>
</cp:coreProperties>
</file>