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9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5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63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2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93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0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31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69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88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8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A949-D769-4933-8874-288CB0D884BA}" type="datetimeFigureOut">
              <a:rPr kumimoji="1" lang="ja-JP" altLang="en-US" smtClean="0"/>
              <a:t>2015/3/3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1D6A-1188-4A54-A7E2-CE9E7EB79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2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4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2015-03-03T01:09:46Z</dcterms:created>
  <dcterms:modified xsi:type="dcterms:W3CDTF">2015-03-03T01:11:13Z</dcterms:modified>
</cp:coreProperties>
</file>