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71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95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4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79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85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16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35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01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58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30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68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BAF9-55B3-4720-989D-9FB0FE95CDE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48DE-CD9F-4164-B341-3202036A1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97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70"/>
            <a:ext cx="9144000" cy="63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2014-12-19T05:16:56Z</dcterms:created>
  <dcterms:modified xsi:type="dcterms:W3CDTF">2014-12-19T05:19:38Z</dcterms:modified>
</cp:coreProperties>
</file>