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1" d="100"/>
          <a:sy n="141" d="100"/>
        </p:scale>
        <p:origin x="-69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96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5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17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73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1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91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58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3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0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85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74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A6F6A-9D21-4AB0-AFEF-558ABB6F9151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DE73E-960F-446D-B95C-91B5A741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20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8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9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(16:9)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2014-12-19T05:13:50Z</dcterms:created>
  <dcterms:modified xsi:type="dcterms:W3CDTF">2014-12-19T05:15:14Z</dcterms:modified>
</cp:coreProperties>
</file>