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53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91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09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03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00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1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05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9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4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05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27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8F26-4593-4FFA-9BE5-6BC6F3C08217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7E2F-6ACA-4E75-86F9-05CE0A3DE1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9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画面に合わせる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2014-12-19T05:07:46Z</dcterms:created>
  <dcterms:modified xsi:type="dcterms:W3CDTF">2014-12-19T05:13:13Z</dcterms:modified>
</cp:coreProperties>
</file>