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5" d="100"/>
          <a:sy n="105" d="100"/>
        </p:scale>
        <p:origin x="-17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61C47-1B27-47A3-8578-8E00879DC2B8}" type="datetimeFigureOut">
              <a:rPr kumimoji="1" lang="ja-JP" altLang="en-US" smtClean="0"/>
              <a:t>2014/12/19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D58E0-8E9D-43A8-B4C5-64175B2340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7723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61C47-1B27-47A3-8578-8E00879DC2B8}" type="datetimeFigureOut">
              <a:rPr kumimoji="1" lang="ja-JP" altLang="en-US" smtClean="0"/>
              <a:t>2014/12/19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D58E0-8E9D-43A8-B4C5-64175B2340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1698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61C47-1B27-47A3-8578-8E00879DC2B8}" type="datetimeFigureOut">
              <a:rPr kumimoji="1" lang="ja-JP" altLang="en-US" smtClean="0"/>
              <a:t>2014/12/19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D58E0-8E9D-43A8-B4C5-64175B2340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0273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61C47-1B27-47A3-8578-8E00879DC2B8}" type="datetimeFigureOut">
              <a:rPr kumimoji="1" lang="ja-JP" altLang="en-US" smtClean="0"/>
              <a:t>2014/12/19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D58E0-8E9D-43A8-B4C5-64175B2340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525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61C47-1B27-47A3-8578-8E00879DC2B8}" type="datetimeFigureOut">
              <a:rPr kumimoji="1" lang="ja-JP" altLang="en-US" smtClean="0"/>
              <a:t>2014/12/19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D58E0-8E9D-43A8-B4C5-64175B2340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1504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61C47-1B27-47A3-8578-8E00879DC2B8}" type="datetimeFigureOut">
              <a:rPr kumimoji="1" lang="ja-JP" altLang="en-US" smtClean="0"/>
              <a:t>2014/12/19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D58E0-8E9D-43A8-B4C5-64175B2340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8410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61C47-1B27-47A3-8578-8E00879DC2B8}" type="datetimeFigureOut">
              <a:rPr kumimoji="1" lang="ja-JP" altLang="en-US" smtClean="0"/>
              <a:t>2014/12/19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D58E0-8E9D-43A8-B4C5-64175B2340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9199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61C47-1B27-47A3-8578-8E00879DC2B8}" type="datetimeFigureOut">
              <a:rPr kumimoji="1" lang="ja-JP" altLang="en-US" smtClean="0"/>
              <a:t>2014/12/19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D58E0-8E9D-43A8-B4C5-64175B2340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4576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61C47-1B27-47A3-8578-8E00879DC2B8}" type="datetimeFigureOut">
              <a:rPr kumimoji="1" lang="ja-JP" altLang="en-US" smtClean="0"/>
              <a:t>2014/12/19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D58E0-8E9D-43A8-B4C5-64175B2340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4394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61C47-1B27-47A3-8578-8E00879DC2B8}" type="datetimeFigureOut">
              <a:rPr kumimoji="1" lang="ja-JP" altLang="en-US" smtClean="0"/>
              <a:t>2014/12/19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D58E0-8E9D-43A8-B4C5-64175B2340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2807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61C47-1B27-47A3-8578-8E00879DC2B8}" type="datetimeFigureOut">
              <a:rPr kumimoji="1" lang="ja-JP" altLang="en-US" smtClean="0"/>
              <a:t>2014/12/19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D58E0-8E9D-43A8-B4C5-64175B2340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0964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A61C47-1B27-47A3-8578-8E00879DC2B8}" type="datetimeFigureOut">
              <a:rPr kumimoji="1" lang="ja-JP" altLang="en-US" smtClean="0"/>
              <a:t>2014/12/19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AD58E0-8E9D-43A8-B4C5-64175B2340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1193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9196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7097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7097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7097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7097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7097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7097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7097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709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709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709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7097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709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7097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7097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7097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7097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画面に合わせる (4:3)</PresentationFormat>
  <Paragraphs>0</Paragraphs>
  <Slides>17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17</vt:i4>
      </vt:variant>
    </vt:vector>
  </HeadingPairs>
  <TitlesOfParts>
    <vt:vector size="18" baseType="lpstr"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MouseComputer PC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在宅連携医療部</dc:creator>
  <cp:lastModifiedBy>在宅連携医療部</cp:lastModifiedBy>
  <cp:revision>1</cp:revision>
  <dcterms:created xsi:type="dcterms:W3CDTF">2014-12-19T05:01:20Z</dcterms:created>
  <dcterms:modified xsi:type="dcterms:W3CDTF">2014-12-19T05:03:50Z</dcterms:modified>
</cp:coreProperties>
</file>