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1C47-1B27-47A3-8578-8E00879DC2B8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58E0-8E9D-43A8-B4C5-64175B234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2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1C47-1B27-47A3-8578-8E00879DC2B8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58E0-8E9D-43A8-B4C5-64175B234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69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1C47-1B27-47A3-8578-8E00879DC2B8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58E0-8E9D-43A8-B4C5-64175B234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27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1C47-1B27-47A3-8578-8E00879DC2B8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58E0-8E9D-43A8-B4C5-64175B234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25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1C47-1B27-47A3-8578-8E00879DC2B8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58E0-8E9D-43A8-B4C5-64175B234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50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1C47-1B27-47A3-8578-8E00879DC2B8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58E0-8E9D-43A8-B4C5-64175B234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41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1C47-1B27-47A3-8578-8E00879DC2B8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58E0-8E9D-43A8-B4C5-64175B234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19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1C47-1B27-47A3-8578-8E00879DC2B8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58E0-8E9D-43A8-B4C5-64175B234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57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1C47-1B27-47A3-8578-8E00879DC2B8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58E0-8E9D-43A8-B4C5-64175B234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39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1C47-1B27-47A3-8578-8E00879DC2B8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58E0-8E9D-43A8-B4C5-64175B234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80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1C47-1B27-47A3-8578-8E00879DC2B8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58E0-8E9D-43A8-B4C5-64175B234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96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61C47-1B27-47A3-8578-8E00879DC2B8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D58E0-8E9D-43A8-B4C5-64175B234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19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91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画面に合わせる (4:3)</PresentationFormat>
  <Paragraphs>0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在宅連携医療部</dc:creator>
  <cp:lastModifiedBy>在宅連携医療部</cp:lastModifiedBy>
  <cp:revision>1</cp:revision>
  <dcterms:created xsi:type="dcterms:W3CDTF">2014-12-19T05:01:20Z</dcterms:created>
  <dcterms:modified xsi:type="dcterms:W3CDTF">2014-12-19T05:03:50Z</dcterms:modified>
</cp:coreProperties>
</file>