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7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A0F3-F7FF-44D1-9CE5-91C89BEDE637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7D50-89D3-4E9F-BAA7-88A9B9273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55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A0F3-F7FF-44D1-9CE5-91C89BEDE637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7D50-89D3-4E9F-BAA7-88A9B9273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17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A0F3-F7FF-44D1-9CE5-91C89BEDE637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7D50-89D3-4E9F-BAA7-88A9B9273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37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A0F3-F7FF-44D1-9CE5-91C89BEDE637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7D50-89D3-4E9F-BAA7-88A9B9273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12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A0F3-F7FF-44D1-9CE5-91C89BEDE637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7D50-89D3-4E9F-BAA7-88A9B9273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852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A0F3-F7FF-44D1-9CE5-91C89BEDE637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7D50-89D3-4E9F-BAA7-88A9B9273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75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A0F3-F7FF-44D1-9CE5-91C89BEDE637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7D50-89D3-4E9F-BAA7-88A9B9273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55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A0F3-F7FF-44D1-9CE5-91C89BEDE637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7D50-89D3-4E9F-BAA7-88A9B9273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05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A0F3-F7FF-44D1-9CE5-91C89BEDE637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7D50-89D3-4E9F-BAA7-88A9B9273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515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A0F3-F7FF-44D1-9CE5-91C89BEDE637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7D50-89D3-4E9F-BAA7-88A9B9273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65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A0F3-F7FF-44D1-9CE5-91C89BEDE637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7D50-89D3-4E9F-BAA7-88A9B9273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66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6A0F3-F7FF-44D1-9CE5-91C89BEDE637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77D50-89D3-4E9F-BAA7-88A9B9273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15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98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549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549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549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549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549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549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549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549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549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549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MouseComputer 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在宅連携医療部</dc:creator>
  <cp:lastModifiedBy>在宅連携医療部</cp:lastModifiedBy>
  <cp:revision>1</cp:revision>
  <dcterms:created xsi:type="dcterms:W3CDTF">2014-12-19T05:20:06Z</dcterms:created>
  <dcterms:modified xsi:type="dcterms:W3CDTF">2014-12-19T05:21:53Z</dcterms:modified>
</cp:coreProperties>
</file>