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4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48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03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15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81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4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0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07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57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8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BBD26-3243-49EB-BC0C-781EF5FDD8A8}" type="datetimeFigureOut">
              <a:rPr kumimoji="1" lang="ja-JP" altLang="en-US" smtClean="0"/>
              <a:t>2014/12/19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9DEE-D1A7-45E3-AE99-EF39BE53F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1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5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画面に合わせる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2014-12-19T04:50:24Z</dcterms:created>
  <dcterms:modified xsi:type="dcterms:W3CDTF">2014-12-19T04:57:07Z</dcterms:modified>
</cp:coreProperties>
</file>